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819400"/>
            <a:ext cx="7000924" cy="2038360"/>
          </a:xfrm>
        </p:spPr>
        <p:txBody>
          <a:bodyPr>
            <a:noAutofit/>
          </a:bodyPr>
          <a:lstStyle/>
          <a:p>
            <a:r>
              <a:rPr lang="ru-RU" sz="2000" dirty="0" smtClean="0"/>
              <a:t>Отчет об исполнении ПЛАНА МЕРОПРИЯТИЙ ПО ПРОТИВОДЕЙСТВИЮКОРРУПЦИИ В МУНИЦИПАЛЬНОМ ОБРАЗОВАНИИ БАЙКАЛОВСКОГО СЕЛЬСКОГО ПОСЕЛЕНИЯ</a:t>
            </a:r>
            <a:endParaRPr lang="ru-RU" sz="2000" dirty="0"/>
          </a:p>
        </p:txBody>
      </p:sp>
      <p:pic>
        <p:nvPicPr>
          <p:cNvPr id="1026" name="Рисунок 65" descr="##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14290"/>
            <a:ext cx="1500198" cy="21391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34400" cy="758952"/>
          </a:xfrm>
        </p:spPr>
        <p:txBody>
          <a:bodyPr>
            <a:noAutofit/>
          </a:bodyPr>
          <a:lstStyle/>
          <a:p>
            <a:r>
              <a:rPr lang="ru-RU" sz="2400" dirty="0" smtClean="0"/>
              <a:t>Реализация Плана мероприятий по  противодействию коррупции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муниципальном образовании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 главы муниципального образования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Байкаловского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сельского поселения от 15.05.2020 г. № 122-п «Об утверждении Плана мероприятий по противодействию коррупции в муниципальном образовании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Байкаловского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сельского поселения на 2020 год»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План мероприятий включено 22 мероприятия.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мероприятий, выполненных в полном объеме в установленные сроки-18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Принятие мер по повышению эффективности контроля за соблюдением лицами, замещающими  муниципальные должности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Общее количество муниципальных служащих, замещающих должности муниципальной службы в муниципальном образовании - 19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Количество муниципальных служащих, в отношении которых составлены таблицы с их анкетными данными, а также анкетными данными их родственников и свойственников-19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Количество муниципальных служащих, которым разъяснены возможные ситуации конфликта интересов с учетом сведений, содержащихся в таблицах с их анкетными данными, а также анкетными данными их родственников и свойственников  -19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Количество уведомлений о возможном конфликте интересов, поданных муниципальными служащими -2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Количество муниципальных служащих, подавших уведомления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возможном конфликте интересов -2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Принятие мер по повышению эффективности                кадровой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fontAlgn="auto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Сведения, представляемые гражданином при поступлении на муниципальную службу, подвергаются проверке в установленном законодательством порядке, в частности запрашивается в полиции информация о гражданстве и регистрации по месту жительства,  запрашивается информация из учебного заведения о подлинности дипломов, запрашивается справка о наличии (отсутствии) судимости и (или) факта уголовного преследования либо о прекращении уголовного преследования,   предоставляется заключение медицинского учреждения о наличии (отсутствии) заболевания, препятствующего поступлению на государственную гражданскую службу РФ и муниципальную службу или ее прохождению.</a:t>
            </a:r>
          </a:p>
          <a:p>
            <a:pPr fontAlgn="auto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Проводится ежегодный анализ сведений о доходах, расходах, об имуществе и обязательствах имущественного характера муниципальных служащих, а также  граждан, при поступлении на муниципальную службу, обязанных предоставлять сведения, согласно Перечня коррупционных должностей. В частности направляются запросы по анализу сведений в три инстанции: в  полицию- по транспортным средствам, в налоговую- по доходам,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Росреестр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по имуществу, находящемуся в собственности и в пользовании.</a:t>
            </a:r>
          </a:p>
          <a:p>
            <a:pPr fontAlgn="auto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Осуществляется контроль за актуализацией сведений, содержащихся в анкетах в целях выявления конфликта интересов.</a:t>
            </a:r>
          </a:p>
          <a:p>
            <a:pPr fontAlgn="auto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Вся информация приобщается к личному делу.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Осуществляется ознакомление муниципальных служащих с личным делом под роспись не реже 1 раза в год</a:t>
            </a:r>
            <a:r>
              <a:rPr lang="ru-RU" sz="2000" i="1" dirty="0" smtClean="0"/>
              <a:t>.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Повышение квалификации муниципальных  служащих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Распоряжение главы муниципального образования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Байкаловского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 от 22.02.2019 года № 41/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од-р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«О назначении муниципальных служащих, замещающих должности в Администрации муниципального образования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Байкаловского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сельского поселения, ответственных за работу по профилактике коррупционных и иных правонарушений»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Количество лиц, ответственных за профилактику коррупционных и иных правонарушений в муниципальном образовании- 2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Повышение квалификации по программам по вопросам противодействия коррупции  ответственные лица проходили в 2014  и 2018 г.г.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2020 году ответственные лица повышение квалификации не проходили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34400" cy="75895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Обучение муниципальных служащих, впервые поступивших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муниципальную службу, по образовательным программам в области противодействия коррупции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муниципальных служащих, впервые поступивших на муниципальную службу -1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муниципальных служащих, впервые поступивших на муниципальную службу для замещения должностей, включенных в перечни должностей с коррупционными рисками, прошедших обучение по образовательным программам в области противодействия коррупции - 0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34400" cy="758952"/>
          </a:xfrm>
        </p:spPr>
        <p:txBody>
          <a:bodyPr>
            <a:noAutofit/>
          </a:bodyPr>
          <a:lstStyle/>
          <a:p>
            <a:r>
              <a:rPr lang="ru-RU" sz="2400" dirty="0" smtClean="0"/>
              <a:t>Введение с 1 января 2019 года требования об использовании специального программного обеспечения «Справки БК»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Решение Думы муниципального образования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Байкаловского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сельского поселения от 28 февраля 2019 года № 104 «О внесении изменений в Положение о предоставлении гражданами, претендующими на замещение должностей муниципальной службы и муниципальными служащими, замещающими должности в муниципальном образовании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Байкаловского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сельского поселения сведений о доходах, расходах, об имуществе и обязательствах имущественного характера, утвержденное решением Думы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муницпального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образования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Байкаловского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сельского поселения от 28.09.2015 г. № 48»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Постановление главы муниципального образования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Байкаловского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сельского поселения от 20.02.2019  № 70-п «О представлении гражданами, претендующими на замещение должностей руководителей муниципальных учреждений, и руководителями муниципальных учреждений сведений о доходах, об имуществе и обязательствах имущественного характера»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Количество муниципальных служащих, заполнивших справки о доходах, расходах, об имуществе и обязательствах имущественного характера без использования специального программного обеспечения «Справки БК» - 0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94</TotalTime>
  <Words>655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Официальная</vt:lpstr>
      <vt:lpstr>Слайд 1</vt:lpstr>
      <vt:lpstr>Реализация Плана мероприятий по  противодействию коррупции в муниципальном образовании</vt:lpstr>
      <vt:lpstr>Принятие мер по повышению эффективности контроля за соблюдением лицами, замещающими  муниципальные должности</vt:lpstr>
      <vt:lpstr>Принятие мер по повышению эффективности                кадровой работы</vt:lpstr>
      <vt:lpstr>Повышение квалификации муниципальных  служащих</vt:lpstr>
      <vt:lpstr>Обучение муниципальных служащих, впервые поступивших  на муниципальную службу, по образовательным программам в области противодействия коррупции</vt:lpstr>
      <vt:lpstr>Введение с 1 января 2019 года требования об использовании специального программного обеспечения «Справки БК»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345</dc:creator>
  <cp:lastModifiedBy>345</cp:lastModifiedBy>
  <cp:revision>13</cp:revision>
  <dcterms:created xsi:type="dcterms:W3CDTF">2021-02-03T10:49:54Z</dcterms:created>
  <dcterms:modified xsi:type="dcterms:W3CDTF">2021-02-04T08:35:37Z</dcterms:modified>
</cp:coreProperties>
</file>