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65" r:id="rId5"/>
    <p:sldId id="259" r:id="rId6"/>
    <p:sldId id="264" r:id="rId7"/>
    <p:sldId id="258" r:id="rId8"/>
    <p:sldId id="267" r:id="rId9"/>
    <p:sldId id="269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714" y="-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2928934"/>
            <a:ext cx="6453198" cy="214314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об исполнении  плана мероприятий по противодействию коррупции в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сельском поселении за 2021 год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65" descr="#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500042"/>
            <a:ext cx="150019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0742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Размещение на официальном сайте администрации в сети Интернет информационно-аналитических материалов о реализации в муниципальном образовании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антикоррупционной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политики.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Опубликование в средствах массовой информации и размещение на официальном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сайте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администрации в сети Интернет информационно-аналитических материалов о реализации в муниципальном образовании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антикоррупционной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политики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928802"/>
            <a:ext cx="8429684" cy="43251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Постановление главы муниципального образования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Байкаловского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сельского поселения от 15.09.2021  № 224-п «Об утверждении Плана мероприятий по противодействию коррупции в муниципальном образовании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Байкаловского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сельского поселения на 2021-2024 годы»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План мероприятий 2021 года включено 26 мероприятий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мероприятий, выполненных в полном объеме в установленные сроки-23.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34400" cy="75895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Плана мероприятий по  противодействию коррупции в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сельском поселени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57430"/>
            <a:ext cx="8115328" cy="364560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2021 год размещено на сайте 19 проектов нормативно-правовых актов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29600" cy="17145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антикоррупционной экспертизы  проектов нормативных правовых актов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муниципального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образования Байкаловского сельского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и действующих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нормативных правовых актов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99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Принято 4 административных регламента предоставления муниципальных услуг и в 5 регламентов внесены изменения.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382504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Общее количество муниципальных служащих, замещающих должности муниципальной службы в муниципальном образовании – 20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Своевременное предоставление сведений о доходах, расходах, об имуществе и обязательствах имущественного характера лицами, замещающими муниципальные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должности, должности муниципальной службы и руководителями муниципальных учреждений.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справки оформлены с помощью программного обеспечения «Справки БК».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Проведение анализа сведений о доходах, об имуществе и обязательствах имущественного характера, представляемых муниципальными служащими, руководителями муниципальных учреждений и лицами, замещающими муниципальные должности.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171451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контроля за предоставлением муниципальными  служащими, руководителями муниципальных учреждений, лицами,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замещающими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должности, сведений о доходах, расходах, об имуществе и обязательствах имущественного характера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78847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Создана Комиссия  по осуществлению закупок, ознакомление членов комиссии  и всех муниципальных служащих под роспись с обзорами по возникающим ситуациям в сфере конфликта интересов при осуществлении закупок.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64307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Осуществление контроля за соблюдением требований, установленных федеральным законодательством о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контрактной</a:t>
            </a: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системе в сфере закупок товаров, работ, услуг для обеспечения государственных и муниципальных нужд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037096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Проведено 3 проверки целевого и эффективного использования бюджетных средств- Финансовым управлением муниципального образования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Байкаловский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муниципальный район и Контрольно-счетным органом;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Проверка нецелевого использования бюджетных средств, выделяемых на проведение противоэпидемических мероприятий, в том числе на профилактику распространения новой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инфекции (2019-nCoV), а также на реализацию национальных проектов не проводилась.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34400" cy="150019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Проверка целевого и эффективного использования бюджетных средств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31354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Организовано взаимодействие граждан с ОМСУ с помощью направления информации по почтовому адресу;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официальному интернет-сайту; номеру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«телефона доверия»;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личному приему граждан. Данные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размещены на официальном сайте Байкаловского сельского поселения.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Мониторинг обращений граждан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ежеквартально, информация размещается на сайте Байкаловского сельского поселения. За 2021 год обращений по фактам коррупции не поступало.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возможности оперативного взаимодействия граждан с органом местного самоуправления в сфере противодействия коррупции и мониторинг обращений граждан в </a:t>
            </a: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органы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местного самоуправления муниципального образования по фактам коррупции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Проведено 1 заседание Комиссии  по координации работы по противодействию коррупции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Байкаловском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сельском поселении. Руководители подведомственных муниципальных организаций заслушаны на заседании данной Комиссии по выполнению требований статьи 13.3. Федерального закона от 25.12.2008  №  273-ФЗ «О противодействии коррупции».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заседания Комиссии по соблюдению требований к служебному поведению и урегулированию конфликта интересов.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Обеспечение проведения заседаний Комиссии по координации работы по противодействию коррупции в муниципальном образовании и Комиссии по соблюдению требований к служебному  поведению муниципальных служащих и урегулированию конфликта интересов</a:t>
            </a:r>
            <a:endParaRPr lang="ru-RU" sz="1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525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Презентация PowerPoint</vt:lpstr>
      <vt:lpstr>Реализация Плана мероприятий по  противодействию коррупции в Байкаловском сельском поселении</vt:lpstr>
      <vt:lpstr>Проведение антикоррупционной экспертизы  проектов нормативных правовых актов муниципального образования Байкаловского сельского поселения и действующих нормативных правовых актов</vt:lpstr>
      <vt:lpstr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vt:lpstr>
      <vt:lpstr>Осуществление контроля за предоставлением муниципальными  служащими, руководителями муниципальных учреждений, лицами, замещающими муниципальные должности, сведений о доходах, расходах, об имуществе и обязательствах имущественного характера</vt:lpstr>
      <vt:lpstr>Осуществление контроля за соблюдением требований, установленных федеральным законодательством о контрактной системе в сфере закупок товаров, работ, услуг для обеспечения государственных и муниципальных нужд </vt:lpstr>
      <vt:lpstr>Проверка целевого и эффективного использования бюджетных средств </vt:lpstr>
      <vt:lpstr>Обеспечение возможности оперативного взаимодействия граждан с органом местного самоуправления в сфере противодействия коррупции и мониторинг обращений граждан в органы местного самоуправления муниципального образования по фактам коррупции</vt:lpstr>
      <vt:lpstr>Обеспечение проведения заседаний Комиссии по координации работы по противодействию коррупции в муниципальном образовании и Комиссии по соблюдению требований к служебному  поведению муниципальных служащих и урегулированию конфликта интересов</vt:lpstr>
      <vt:lpstr>Опубликование в средствах массовой информации и размещение на официальном сайте администрации в сети Интернет информационно-аналитических материалов о реализации в муниципальном образовании антикоррупционной политики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345</dc:creator>
  <cp:lastModifiedBy>234</cp:lastModifiedBy>
  <cp:revision>27</cp:revision>
  <dcterms:created xsi:type="dcterms:W3CDTF">2021-02-03T10:49:54Z</dcterms:created>
  <dcterms:modified xsi:type="dcterms:W3CDTF">2022-01-19T08:03:12Z</dcterms:modified>
</cp:coreProperties>
</file>