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  <p:sldId id="257" r:id="rId3"/>
    <p:sldId id="263" r:id="rId4"/>
    <p:sldId id="265" r:id="rId5"/>
    <p:sldId id="259" r:id="rId6"/>
    <p:sldId id="270" r:id="rId7"/>
    <p:sldId id="271" r:id="rId8"/>
    <p:sldId id="264" r:id="rId9"/>
    <p:sldId id="258" r:id="rId10"/>
    <p:sldId id="267" r:id="rId11"/>
    <p:sldId id="269" r:id="rId12"/>
    <p:sldId id="272" r:id="rId13"/>
    <p:sldId id="266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714" y="-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7776864" cy="21431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об исполнении  плана мероприятий по противодействию коррупции в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сельском поселении за 2023 год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65" descr="#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500042"/>
            <a:ext cx="150019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3135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Организовано взаимодействие граждан с органом местного самоуправления Байкаловского сельского поселения с помощью направления информации по почтовому адресу; официальному интернет-сайту; номеру «телефона доверия»; личному приему граждан. Данные размещены на официальном сайте Байкаловского сельского поселения.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Мониторинг обращений граждан проводится ежеквартально, информация размещается на сайте Байкаловского сельского поселения. За 2023 год обращений по фактам коррупции не поступало.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возможности оперативного взаимодействия граждан с органом местного самоуправления в сфере противодействия коррупции и мониторинг обращений граждан в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местного самоуправления Байкаловского сельского поселения по фактам коррупции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4776644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Проведено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заседания Комиссии  по координации работы по противодействию коррупции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сельском поселении.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Проведено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заседания Комиссии по соблюдению требований к служебному поведению и урегулированию конфликта интересов.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проведения заседаний Комиссии по координации работы по противодействию коррупции в </a:t>
            </a:r>
            <a:r>
              <a:rPr lang="ru-RU" sz="1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сельском поселении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Комиссии по соблюдению требований к служебному  поведению муниципальных служащих и урегулированию конфликта интересов</a:t>
            </a:r>
            <a:endParaRPr lang="ru-RU" sz="1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Заслушивание руководителей подведомственных организаций о проделанной работе по профилактике и противодействию коррупции на заседании Комиссии по координации работы по противодействию коррупции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сельском поселении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состоявшемся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25.12.2023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контроля за работой по предупреждению коррупции в подведомственных муниципальных организациях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500306"/>
            <a:ext cx="7848872" cy="407423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Опубликование в средствах массовой информации и размещение на официальном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сайте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администрации в сети Интернет информационно-аналитических материалов о реализации 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сельском поселении антикоррупционной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Ежегодно проводится социологический опрос по оценке уровня коррупции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сельском поселении.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 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результатам опроса в 2023 году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уровень коррупции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сельском поселении-низкий.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социологических исследований для оценки уровня коррупции в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сельском поселении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1928802"/>
            <a:ext cx="7920880" cy="432511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Постановление главы муниципального образования Байкаловского сельского поселения от 15.09.2021  № 224-п «Об утверждении Плана мероприятий по противодействию коррупции в муниципальном образовании Байкаловского сельского поселения на 2021-2024 годы»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План мероприятий 2023 года включено 26 мероприятий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Количество мероприятий, выполненных в полном объеме в установленные сроки-26.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Плана мероприятий по  противодействию коррупции 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сельском поселении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0888"/>
            <a:ext cx="8320438" cy="358214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За 2023 год размещено на сайте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проектов нормативно-правовых актов.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Проводится антикоррупционная экспертиза нормативно-правовых актов.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Коррупциогенных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факторов не выявлено.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7145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антикоррупционной экспертизы  проектов нормативных правовых актов Байкаловского сельского поселения и действующих нормативных правовых актов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708920"/>
            <a:ext cx="7416824" cy="3859916"/>
          </a:xfrm>
        </p:spPr>
        <p:txBody>
          <a:bodyPr>
            <a:normAutofit/>
          </a:bodyPr>
          <a:lstStyle/>
          <a:p>
            <a:pPr lvl="0" algn="just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2023 году принято 4 административных регламента предоставления муниципальных услуг и в 3 регламента внесены изменения. </a:t>
            </a:r>
          </a:p>
          <a:p>
            <a:pPr lvl="0" algn="just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Регламенты предоставления муниципальных услуг размещаются на сайте Байкаловского сельского поселения.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825046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Общее количество муниципальных служащих, замещающих должности муниципальной службы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сельском поселении– 19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Своевременное предоставление сведений о доходах, расходах, об имуществе и обязательствах имущественного характера лицами, замещающими муниципальные должности, должности муниципальной службы и руководителями муниципальных учреждений. Все справки оформляются с помощью программного обеспечения «Справки БК».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Проведение анализа сведений о доходах, об имуществе и обязательствах имущественного характера, представляемых муниципальными служащими, руководителями муниципальных учреждений и лицами, замещающими муниципальные должности.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171451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контроля за предоставлением муниципальными  служащими, руководителями муниципальных учреждений, лицами,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замещающими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муниципальные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должности, сведений о доходах, расходах, об имуществе и обязательствах имущественного характера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825046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поданных муниципальными служащими уведомлений об иной оплачиваемой работе-3</a:t>
            </a:r>
          </a:p>
          <a:p>
            <a:pPr lvl="0"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Количество муниципальных служащих, подавших уведомление об иной оплачиваемой работе-3</a:t>
            </a:r>
          </a:p>
          <a:p>
            <a:pPr lvl="0"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Все уведомления рассмотрены на заседании Комиссии по соблюдению требований к служебному поведению муниципальных служащих и урегулированию конфликта интересов.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171451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анализа соблюдения запретов, ограничений и требований, установленных в целях противодействия коррупции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4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8" cy="3825046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Количество лиц, ответственных за профилактику коррупционных и иных правонарушений-3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Количество муниципальных служащих,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впервые поступивших на муниципальную 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службу-3, </a:t>
            </a: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прошедших повышение квалификации в сфере противодействия коррупции-1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Количество муниципальных  служащих, участвующих в осуществлении муниципальных закупок и прошедших повышение квалификации по теме:  «Противодействие коррупции в сфере закупок»-4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171451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мероприятий по профессиональному развитию в сфере противодействия коррупции для муниципальных служащих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391876" cy="378847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Создана Комиссия  по осуществлению закупок, ознакомление членов комиссии  и всех муниципальных служащих под роспись с обзорами по возникающим ситуациям в сфере конфликта интересов при осуществлении закупок.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Осуществление контроля за соблюдением требований, установленных федеральным законодательством о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контрактной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системе в сфере закупок товаров, работ, услуг для обеспечения государственных и муниципальных нужд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147248" cy="403709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Проведена 1 проверка целевого и эффективного использования бюджетных средств- Контрольно-счетным органом Байкаловского муниципального района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вердловской области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Проверка нецелевого использования бюджетных средств, выделяемых на проведение противоэпидемических мероприятий, в том числе на профилактику распространения новой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инфекции (2019-nCoV), а также на реализацию национальных проектов не проводилась.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34400" cy="15001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Проверка целевого и эффективного использования бюджетных средств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408</TotalTime>
  <Words>669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PowerPoint</vt:lpstr>
      <vt:lpstr>Реализация Плана мероприятий по  противодействию коррупции в Байкаловском сельском поселении</vt:lpstr>
      <vt:lpstr>Проведение антикоррупционной экспертизы  проектов нормативных правовых актов Байкаловского сельского поселения и действующих нормативных правовых актов</vt:lpstr>
      <vt:lpstr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vt:lpstr>
      <vt:lpstr>Осуществление контроля за предоставлением муниципальными  служащими, руководителями муниципальных учреждений, лицами, замещающими муниципальные должности, сведений о доходах, расходах, об имуществе и обязательствах имущественного характера</vt:lpstr>
      <vt:lpstr>Проведение анализа соблюдения запретов, ограничений и требований, установленных в целях противодействия коррупции</vt:lpstr>
      <vt:lpstr>Проведение мероприятий по профессиональному развитию в сфере противодействия коррупции для муниципальных служащих</vt:lpstr>
      <vt:lpstr>Осуществление контроля за соблюдением требований, установленных федеральным законодательством о контрактной системе в сфере закупок товаров, работ, услуг для обеспечения государственных и муниципальных нужд </vt:lpstr>
      <vt:lpstr>Проверка целевого и эффективного использования бюджетных средств </vt:lpstr>
      <vt:lpstr>    Обеспечение возможности оперативного взаимодействия граждан с органом местного самоуправления в сфере противодействия коррупции и мониторинг обращений граждан в органы местного самоуправления Байкаловского сельского поселения по фактам коррупции</vt:lpstr>
      <vt:lpstr>   Обеспечение проведения заседаний Комиссии по координации работы по противодействию коррупции в Байкаловском сельском поселении и Комиссии по соблюдению требований к служебному  поведению муниципальных служащих и урегулированию конфликта интересов</vt:lpstr>
      <vt:lpstr>Осуществление контроля за работой по предупреждению коррупции в подведомственных муниципальных организациях</vt:lpstr>
      <vt:lpstr>    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Байкаловском сельском поселении антикоррупционной политики</vt:lpstr>
      <vt:lpstr>Проведение социологических исследований для оценки уровня коррупции в Байкаловском сельском поселении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345</dc:creator>
  <cp:lastModifiedBy>234</cp:lastModifiedBy>
  <cp:revision>45</cp:revision>
  <dcterms:created xsi:type="dcterms:W3CDTF">2021-02-03T10:49:54Z</dcterms:created>
  <dcterms:modified xsi:type="dcterms:W3CDTF">2024-01-15T09:10:16Z</dcterms:modified>
</cp:coreProperties>
</file>